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0"/>
  </p:handoutMasterIdLst>
  <p:sldIdLst>
    <p:sldId id="256" r:id="rId2"/>
    <p:sldId id="265" r:id="rId3"/>
    <p:sldId id="257" r:id="rId4"/>
    <p:sldId id="264" r:id="rId5"/>
    <p:sldId id="262" r:id="rId6"/>
    <p:sldId id="261" r:id="rId7"/>
    <p:sldId id="260" r:id="rId8"/>
    <p:sldId id="258" r:id="rId9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3624" y="-96"/>
      </p:cViewPr>
      <p:guideLst>
        <p:guide orient="horz" pos="236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855" y="4482871"/>
            <a:ext cx="4804064" cy="79254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0" y="813651"/>
            <a:ext cx="6858000" cy="792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Πότε νιώθω όμορφα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Θέση εικόνας 4">
            <a:extLst>
              <a:ext uri="{FF2B5EF4-FFF2-40B4-BE49-F238E27FC236}">
                <a16:creationId xmlns="" xmlns:a16="http://schemas.microsoft.com/office/drawing/2014/main" id="{666FE4D1-D7E4-4367-91DC-0D82D0DB2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3495" r="27684" b="3495"/>
          <a:stretch/>
        </p:blipFill>
        <p:spPr>
          <a:xfrm>
            <a:off x="1411953" y="2359536"/>
            <a:ext cx="4034095" cy="432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29712" y="1605651"/>
            <a:ext cx="786512" cy="75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7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Νιώθω όμορφα και μπορώ να ηρεμήσω</a:t>
            </a:r>
            <a:r>
              <a:rPr lang="el-GR" sz="2000" b="1" dirty="0" smtClean="0"/>
              <a:t>… </a:t>
            </a:r>
            <a:endParaRPr lang="en-US" sz="2000" b="1" strike="sngStrike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Θέση εικόνας 6">
            <a:extLst>
              <a:ext uri="{FF2B5EF4-FFF2-40B4-BE49-F238E27FC236}">
                <a16:creationId xmlns:a16="http://schemas.microsoft.com/office/drawing/2014/main" xmlns="" id="{07338E06-16A6-4D9E-804E-446732269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4937CDFE-AD47-44B1-B63D-9427EA0168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3495" b="3495"/>
          <a:stretch/>
        </p:blipFill>
        <p:spPr>
          <a:xfrm>
            <a:off x="758825" y="583495"/>
            <a:ext cx="5322141" cy="371273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…όταν </a:t>
            </a:r>
            <a:r>
              <a:rPr lang="el-GR" sz="2000" b="1" dirty="0"/>
              <a:t>ακούω την αγαπημένη μου μουσική.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BF319F52-56DB-422F-A59E-0E9768A62D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…όταν </a:t>
            </a:r>
            <a:r>
              <a:rPr lang="el-GR" sz="2000" b="1" dirty="0"/>
              <a:t>φτιάχνω παζλ.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D08CB531-C72B-4C5F-9897-D7C79A2E17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…όταν </a:t>
            </a:r>
            <a:r>
              <a:rPr lang="el-GR" sz="2000" b="1" dirty="0"/>
              <a:t>παίζω με τον φίλο μου.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666FE4D1-D7E4-4367-91DC-0D82D0DB2B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Όταν μένω μόνη μου για λίγο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στη </a:t>
            </a:r>
            <a:r>
              <a:rPr lang="el-GR" sz="2000" b="1" dirty="0"/>
              <a:t>γωνιά της χαλάρωσης.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0E0B1539-7AF4-4C75-AA46-A7529977CC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/>
              <a:t>…όταν </a:t>
            </a:r>
            <a:r>
              <a:rPr lang="el-GR" sz="2000" b="1" dirty="0"/>
              <a:t>ζωγραφίζω.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41</Words>
  <Application>Microsoft Office PowerPoint</Application>
  <PresentationFormat>Custom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28</cp:revision>
  <dcterms:created xsi:type="dcterms:W3CDTF">2018-01-30T12:13:28Z</dcterms:created>
  <dcterms:modified xsi:type="dcterms:W3CDTF">2020-02-24T06:34:11Z</dcterms:modified>
</cp:coreProperties>
</file>